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32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9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35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326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111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699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87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172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380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76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4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60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74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5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83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81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2C520DC-E370-4C75-9EB3-368B1AFE5F86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427DBAE-0217-410B-AFCF-7181D0423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24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862667"/>
          </a:xfrm>
        </p:spPr>
        <p:txBody>
          <a:bodyPr>
            <a:normAutofit/>
          </a:bodyPr>
          <a:lstStyle/>
          <a:p>
            <a:r>
              <a:rPr lang="ru-RU" b="1" dirty="0" smtClean="0"/>
              <a:t>Результаты ГИА -11 за 2024-2025 учебный год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452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Количество учащихся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/>
          </a:p>
          <a:p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ГИА-11 допущены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человек,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допущено 0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endParaRPr lang="ru-RU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36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Отличники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среднем общем образовании с отличием и медаль «за особые успехи в учении» 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11класс  - 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Панова Мария, Кириков Денис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95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38158"/>
            <a:ext cx="8761413" cy="706964"/>
          </a:xfrm>
        </p:spPr>
        <p:txBody>
          <a:bodyPr/>
          <a:lstStyle/>
          <a:p>
            <a:r>
              <a:rPr lang="ru-RU" b="1" dirty="0" smtClean="0"/>
              <a:t>Результаты ГИА-11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198070"/>
              </p:ext>
            </p:extLst>
          </p:nvPr>
        </p:nvGraphicFramePr>
        <p:xfrm>
          <a:off x="1092810" y="2370341"/>
          <a:ext cx="10083430" cy="4416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157">
                  <a:extLst>
                    <a:ext uri="{9D8B030D-6E8A-4147-A177-3AD203B41FA5}">
                      <a16:colId xmlns:a16="http://schemas.microsoft.com/office/drawing/2014/main" val="3065434679"/>
                    </a:ext>
                  </a:extLst>
                </a:gridCol>
                <a:gridCol w="2317072">
                  <a:extLst>
                    <a:ext uri="{9D8B030D-6E8A-4147-A177-3AD203B41FA5}">
                      <a16:colId xmlns:a16="http://schemas.microsoft.com/office/drawing/2014/main" val="2919958757"/>
                    </a:ext>
                  </a:extLst>
                </a:gridCol>
                <a:gridCol w="1189608">
                  <a:extLst>
                    <a:ext uri="{9D8B030D-6E8A-4147-A177-3AD203B41FA5}">
                      <a16:colId xmlns:a16="http://schemas.microsoft.com/office/drawing/2014/main" val="2452106326"/>
                    </a:ext>
                  </a:extLst>
                </a:gridCol>
                <a:gridCol w="1269506">
                  <a:extLst>
                    <a:ext uri="{9D8B030D-6E8A-4147-A177-3AD203B41FA5}">
                      <a16:colId xmlns:a16="http://schemas.microsoft.com/office/drawing/2014/main" val="1671641823"/>
                    </a:ext>
                  </a:extLst>
                </a:gridCol>
                <a:gridCol w="2769087">
                  <a:extLst>
                    <a:ext uri="{9D8B030D-6E8A-4147-A177-3AD203B41FA5}">
                      <a16:colId xmlns:a16="http://schemas.microsoft.com/office/drawing/2014/main" val="383540342"/>
                    </a:ext>
                  </a:extLst>
                </a:gridCol>
              </a:tblGrid>
              <a:tr h="36801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КОЛ-ВО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СР.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ПРИМЕЧАНИЕ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604501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</a:t>
                      </a:r>
                      <a:r>
                        <a:rPr lang="ru-RU" baseline="0" dirty="0" smtClean="0"/>
                        <a:t> язык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Смирнова М.Н.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удаление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185969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r>
                        <a:rPr lang="ru-RU" baseline="0" dirty="0" smtClean="0"/>
                        <a:t> база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Ракова</a:t>
                      </a:r>
                      <a:r>
                        <a:rPr lang="ru-RU" smtClean="0"/>
                        <a:t> И.Н.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чел. пересдача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730811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проф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Крундышева  О.В.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чел.</a:t>
                      </a:r>
                      <a:r>
                        <a:rPr lang="ru-RU" baseline="0" dirty="0" smtClean="0"/>
                        <a:t> пересдача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737860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Емелина</a:t>
                      </a:r>
                      <a:r>
                        <a:rPr lang="ru-RU" dirty="0" smtClean="0"/>
                        <a:t> И.И.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675642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Смирнова М.Н.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465035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Крапивина</a:t>
                      </a:r>
                      <a:r>
                        <a:rPr lang="ru-RU" baseline="0" dirty="0" smtClean="0"/>
                        <a:t> Е.Б.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чел. пересдача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853787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Обществознание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Киселев</a:t>
                      </a:r>
                      <a:r>
                        <a:rPr lang="ru-RU" baseline="0" dirty="0" smtClean="0"/>
                        <a:t> В.А.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чел. пересдача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343654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Киселев</a:t>
                      </a:r>
                      <a:r>
                        <a:rPr lang="ru-RU" baseline="0" dirty="0" smtClean="0"/>
                        <a:t> В.А.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615433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Английский</a:t>
                      </a:r>
                      <a:r>
                        <a:rPr lang="ru-RU" baseline="0" dirty="0" smtClean="0"/>
                        <a:t> язык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Сутугина </a:t>
                      </a:r>
                      <a:r>
                        <a:rPr lang="ru-RU" dirty="0" smtClean="0"/>
                        <a:t>Е.А.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135718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Кондратенко И.Е.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077670"/>
                  </a:ext>
                </a:extLst>
              </a:tr>
              <a:tr h="368019">
                <a:tc>
                  <a:txBody>
                    <a:bodyPr/>
                    <a:lstStyle/>
                    <a:p>
                      <a:r>
                        <a:rPr lang="ru-RU" dirty="0" smtClean="0"/>
                        <a:t>География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Грак</a:t>
                      </a:r>
                      <a:r>
                        <a:rPr lang="ru-RU" dirty="0" smtClean="0"/>
                        <a:t> О.А.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55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449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233</TotalTime>
  <Words>143</Words>
  <Application>Microsoft Office PowerPoint</Application>
  <PresentationFormat>Широкоэкранный</PresentationFormat>
  <Paragraphs>61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Совет директоров</vt:lpstr>
      <vt:lpstr>Результаты ГИА -11 за 2024-2025 учебный год</vt:lpstr>
      <vt:lpstr>Количество учащихся </vt:lpstr>
      <vt:lpstr>Отличники</vt:lpstr>
      <vt:lpstr>Результаты ГИА-11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учебной деятельности за 2023-2024 учебный год</dc:title>
  <dc:creator>Marina</dc:creator>
  <cp:lastModifiedBy>Александр</cp:lastModifiedBy>
  <cp:revision>19</cp:revision>
  <dcterms:created xsi:type="dcterms:W3CDTF">2024-08-28T10:13:08Z</dcterms:created>
  <dcterms:modified xsi:type="dcterms:W3CDTF">2025-08-28T17:03:26Z</dcterms:modified>
</cp:coreProperties>
</file>