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2" r:id="rId5"/>
    <p:sldId id="263" r:id="rId6"/>
    <p:sldId id="261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22C520DC-E370-4C75-9EB3-368B1AFE5F86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2427DBAE-0217-410B-AFCF-7181D0423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326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0DC-E370-4C75-9EB3-368B1AFE5F86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DBAE-0217-410B-AFCF-7181D0423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380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0DC-E370-4C75-9EB3-368B1AFE5F86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DBAE-0217-410B-AFCF-7181D0423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761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0DC-E370-4C75-9EB3-368B1AFE5F86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DBAE-0217-410B-AFCF-7181D0423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475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0DC-E370-4C75-9EB3-368B1AFE5F86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DBAE-0217-410B-AFCF-7181D0423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601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0DC-E370-4C75-9EB3-368B1AFE5F86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DBAE-0217-410B-AFCF-7181D0423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748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0DC-E370-4C75-9EB3-368B1AFE5F86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DBAE-0217-410B-AFCF-7181D0423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58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0DC-E370-4C75-9EB3-368B1AFE5F86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DBAE-0217-410B-AFCF-7181D0423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839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0DC-E370-4C75-9EB3-368B1AFE5F86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DBAE-0217-410B-AFCF-7181D0423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819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0DC-E370-4C75-9EB3-368B1AFE5F86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DBAE-0217-410B-AFCF-7181D0423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97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0DC-E370-4C75-9EB3-368B1AFE5F86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DBAE-0217-410B-AFCF-7181D0423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7358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0DC-E370-4C75-9EB3-368B1AFE5F86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DBAE-0217-410B-AFCF-7181D0423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3260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0DC-E370-4C75-9EB3-368B1AFE5F86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DBAE-0217-410B-AFCF-7181D0423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111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0DC-E370-4C75-9EB3-368B1AFE5F86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DBAE-0217-410B-AFCF-7181D0423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6991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520DC-E370-4C75-9EB3-368B1AFE5F86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DBAE-0217-410B-AFCF-7181D0423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287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22C520DC-E370-4C75-9EB3-368B1AFE5F86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DBAE-0217-410B-AFCF-7181D0423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1726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22C520DC-E370-4C75-9EB3-368B1AFE5F86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7DBAE-0217-410B-AFCF-7181D0423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5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2C520DC-E370-4C75-9EB3-368B1AFE5F86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2427DBAE-0217-410B-AFCF-7181D04235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246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1862667"/>
          </a:xfrm>
        </p:spPr>
        <p:txBody>
          <a:bodyPr>
            <a:normAutofit/>
          </a:bodyPr>
          <a:lstStyle/>
          <a:p>
            <a:r>
              <a:rPr lang="ru-RU" b="1" dirty="0" smtClean="0"/>
              <a:t>Результаты ГИА -11 за </a:t>
            </a:r>
            <a:r>
              <a:rPr lang="ru-RU" b="1" dirty="0" smtClean="0"/>
              <a:t>2025-2026 </a:t>
            </a:r>
            <a:r>
              <a:rPr lang="ru-RU" b="1" dirty="0" smtClean="0"/>
              <a:t>учебный год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marL="342900" indent="-342900">
              <a:buFontTx/>
              <a:buChar char="-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452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Количество учащихся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ru-RU" sz="2000" dirty="0" smtClean="0"/>
          </a:p>
          <a:p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ГИА-11 допущены 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 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человек, не допущено 0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7143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568036"/>
            <a:ext cx="10465522" cy="1149928"/>
          </a:xfrm>
        </p:spPr>
        <p:txBody>
          <a:bodyPr/>
          <a:lstStyle/>
          <a:p>
            <a:r>
              <a:rPr lang="ru-RU" b="1" dirty="0" smtClean="0"/>
              <a:t>Отличники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Аттестат 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среднем общем образовании с отличием и медаль 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«За 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особые успехи в учении» 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 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 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А класс  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Короткова Кристина, 11 Э класс -</a:t>
            </a:r>
            <a:r>
              <a:rPr lang="ru-RU" sz="3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Братчик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Галина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95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Отличники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Аттестат о среднем общем образовании с отличием и медаль 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«За 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особые успехи в учении» 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  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 11 А </a:t>
            </a:r>
            <a:r>
              <a:rPr lang="ru-RU" sz="3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r>
              <a:rPr lang="en-U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– 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Орлов Артём, 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Э класс 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Тункин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Тимур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57679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Отличники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Короткова Кристина, 11 А класс, награждена Почётным знаком Губернатора Ярославской области «За особые успехи в учении»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52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938158"/>
            <a:ext cx="8761413" cy="706964"/>
          </a:xfrm>
        </p:spPr>
        <p:txBody>
          <a:bodyPr/>
          <a:lstStyle/>
          <a:p>
            <a:r>
              <a:rPr lang="ru-RU" b="1" dirty="0" smtClean="0"/>
              <a:t>Результаты ГИА-11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1573640"/>
              </p:ext>
            </p:extLst>
          </p:nvPr>
        </p:nvGraphicFramePr>
        <p:xfrm>
          <a:off x="1092810" y="2370341"/>
          <a:ext cx="10083430" cy="44162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8157">
                  <a:extLst>
                    <a:ext uri="{9D8B030D-6E8A-4147-A177-3AD203B41FA5}">
                      <a16:colId xmlns:a16="http://schemas.microsoft.com/office/drawing/2014/main" val="3065434679"/>
                    </a:ext>
                  </a:extLst>
                </a:gridCol>
                <a:gridCol w="2317072">
                  <a:extLst>
                    <a:ext uri="{9D8B030D-6E8A-4147-A177-3AD203B41FA5}">
                      <a16:colId xmlns:a16="http://schemas.microsoft.com/office/drawing/2014/main" val="2919958757"/>
                    </a:ext>
                  </a:extLst>
                </a:gridCol>
                <a:gridCol w="1189608">
                  <a:extLst>
                    <a:ext uri="{9D8B030D-6E8A-4147-A177-3AD203B41FA5}">
                      <a16:colId xmlns:a16="http://schemas.microsoft.com/office/drawing/2014/main" val="2452106326"/>
                    </a:ext>
                  </a:extLst>
                </a:gridCol>
                <a:gridCol w="1269506">
                  <a:extLst>
                    <a:ext uri="{9D8B030D-6E8A-4147-A177-3AD203B41FA5}">
                      <a16:colId xmlns:a16="http://schemas.microsoft.com/office/drawing/2014/main" val="1671641823"/>
                    </a:ext>
                  </a:extLst>
                </a:gridCol>
                <a:gridCol w="2769087">
                  <a:extLst>
                    <a:ext uri="{9D8B030D-6E8A-4147-A177-3AD203B41FA5}">
                      <a16:colId xmlns:a16="http://schemas.microsoft.com/office/drawing/2014/main" val="383540342"/>
                    </a:ext>
                  </a:extLst>
                </a:gridCol>
              </a:tblGrid>
              <a:tr h="36801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УЧИТЕЛЬ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КОЛ-ВО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СР. БАЛЛ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ПРИМЕЧАНИЕ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604501"/>
                  </a:ext>
                </a:extLst>
              </a:tr>
              <a:tr h="368019"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</a:t>
                      </a:r>
                      <a:r>
                        <a:rPr lang="ru-RU" baseline="0" dirty="0" smtClean="0"/>
                        <a:t> язык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Жаркова</a:t>
                      </a:r>
                      <a:r>
                        <a:rPr lang="ru-RU" baseline="0" dirty="0" smtClean="0"/>
                        <a:t> И.В.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r>
                        <a:rPr lang="ru-RU" baseline="0" dirty="0" smtClean="0"/>
                        <a:t> чел. пересдача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185969"/>
                  </a:ext>
                </a:extLst>
              </a:tr>
              <a:tr h="368019"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</a:t>
                      </a:r>
                      <a:r>
                        <a:rPr lang="ru-RU" baseline="0" dirty="0" smtClean="0"/>
                        <a:t> база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Крапивина</a:t>
                      </a:r>
                      <a:r>
                        <a:rPr lang="ru-RU" baseline="0" dirty="0" smtClean="0"/>
                        <a:t> Е.Б.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730811"/>
                  </a:ext>
                </a:extLst>
              </a:tr>
              <a:tr h="368019"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проф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Крапивина</a:t>
                      </a:r>
                      <a:r>
                        <a:rPr lang="ru-RU" baseline="0" dirty="0" smtClean="0"/>
                        <a:t> Е.Б.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737860"/>
                  </a:ext>
                </a:extLst>
              </a:tr>
              <a:tr h="368019">
                <a:tc>
                  <a:txBody>
                    <a:bodyPr/>
                    <a:lstStyle/>
                    <a:p>
                      <a:r>
                        <a:rPr lang="ru-RU" dirty="0" smtClean="0"/>
                        <a:t>Химия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Емелина</a:t>
                      </a:r>
                      <a:r>
                        <a:rPr lang="ru-RU" dirty="0" smtClean="0"/>
                        <a:t> И.И.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чел.</a:t>
                      </a:r>
                      <a:r>
                        <a:rPr lang="ru-RU" baseline="0" dirty="0" smtClean="0"/>
                        <a:t> пересдача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675642"/>
                  </a:ext>
                </a:extLst>
              </a:tr>
              <a:tr h="368019">
                <a:tc>
                  <a:txBody>
                    <a:bodyPr/>
                    <a:lstStyle/>
                    <a:p>
                      <a:r>
                        <a:rPr lang="ru-RU" dirty="0" smtClean="0"/>
                        <a:t>Литература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Жаркова</a:t>
                      </a:r>
                      <a:r>
                        <a:rPr lang="ru-RU" baseline="0" dirty="0" smtClean="0"/>
                        <a:t> И.В.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465035"/>
                  </a:ext>
                </a:extLst>
              </a:tr>
              <a:tr h="368019">
                <a:tc>
                  <a:txBody>
                    <a:bodyPr/>
                    <a:lstStyle/>
                    <a:p>
                      <a:r>
                        <a:rPr lang="ru-RU" dirty="0" smtClean="0"/>
                        <a:t>Информатика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Крапивина</a:t>
                      </a:r>
                      <a:r>
                        <a:rPr lang="ru-RU" baseline="0" dirty="0" smtClean="0"/>
                        <a:t> Е.Б.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853787"/>
                  </a:ext>
                </a:extLst>
              </a:tr>
              <a:tr h="368019">
                <a:tc>
                  <a:txBody>
                    <a:bodyPr/>
                    <a:lstStyle/>
                    <a:p>
                      <a:r>
                        <a:rPr lang="ru-RU" dirty="0" smtClean="0"/>
                        <a:t>Обществознание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Киселев</a:t>
                      </a:r>
                      <a:r>
                        <a:rPr lang="ru-RU" baseline="0" dirty="0" smtClean="0"/>
                        <a:t> В.А.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 </a:t>
                      </a:r>
                      <a:r>
                        <a:rPr lang="ru-RU" dirty="0" smtClean="0"/>
                        <a:t>чел. пересдача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343654"/>
                  </a:ext>
                </a:extLst>
              </a:tr>
              <a:tr h="368019"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История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Киселев</a:t>
                      </a:r>
                      <a:r>
                        <a:rPr lang="ru-RU" baseline="0" dirty="0" smtClean="0"/>
                        <a:t> В.А.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615433"/>
                  </a:ext>
                </a:extLst>
              </a:tr>
              <a:tr h="368019">
                <a:tc>
                  <a:txBody>
                    <a:bodyPr/>
                    <a:lstStyle/>
                    <a:p>
                      <a:r>
                        <a:rPr lang="ru-RU" dirty="0" smtClean="0"/>
                        <a:t>Английский</a:t>
                      </a:r>
                      <a:r>
                        <a:rPr lang="ru-RU" baseline="0" dirty="0" smtClean="0"/>
                        <a:t> язык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Сутугина Е.А.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135718"/>
                  </a:ext>
                </a:extLst>
              </a:tr>
              <a:tr h="368019">
                <a:tc>
                  <a:txBody>
                    <a:bodyPr/>
                    <a:lstStyle/>
                    <a:p>
                      <a:r>
                        <a:rPr lang="ru-RU" dirty="0" smtClean="0"/>
                        <a:t>Биология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Анисимова</a:t>
                      </a:r>
                      <a:r>
                        <a:rPr lang="ru-RU" baseline="0" dirty="0" smtClean="0"/>
                        <a:t> Е.В.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r>
                        <a:rPr lang="ru-RU" baseline="0" dirty="0" smtClean="0"/>
                        <a:t> чел. пересдача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077670"/>
                  </a:ext>
                </a:extLst>
              </a:tr>
              <a:tr h="368019">
                <a:tc>
                  <a:txBody>
                    <a:bodyPr/>
                    <a:lstStyle/>
                    <a:p>
                      <a:r>
                        <a:rPr lang="ru-RU" dirty="0" smtClean="0"/>
                        <a:t>Физика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Клюева</a:t>
                      </a:r>
                      <a:r>
                        <a:rPr lang="ru-RU" baseline="0" dirty="0" smtClean="0"/>
                        <a:t> И.Б.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155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444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Результаты ГИА -11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1" y="2352674"/>
            <a:ext cx="11582400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82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Результаты ГИА -11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763" y="2299855"/>
            <a:ext cx="11402291" cy="428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76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Результаты ГИА -11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4182" y="2189018"/>
            <a:ext cx="11014363" cy="455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8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295</TotalTime>
  <Words>214</Words>
  <Application>Microsoft Office PowerPoint</Application>
  <PresentationFormat>Широкоэкранный</PresentationFormat>
  <Paragraphs>67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Times New Roman</vt:lpstr>
      <vt:lpstr>Wingdings 3</vt:lpstr>
      <vt:lpstr>Совет директоров</vt:lpstr>
      <vt:lpstr>Результаты ГИА -11 за 2025-2026 учебный год</vt:lpstr>
      <vt:lpstr>Количество учащихся </vt:lpstr>
      <vt:lpstr>Отличники</vt:lpstr>
      <vt:lpstr>Отличники</vt:lpstr>
      <vt:lpstr>Отличники</vt:lpstr>
      <vt:lpstr>Результаты ГИА-11</vt:lpstr>
      <vt:lpstr>Результаты ГИА -11</vt:lpstr>
      <vt:lpstr>Результаты ГИА -11</vt:lpstr>
      <vt:lpstr>Результаты ГИА -11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учебной деятельности за 2023-2024 учебный год</dc:title>
  <dc:creator>Marina</dc:creator>
  <cp:lastModifiedBy>Александр</cp:lastModifiedBy>
  <cp:revision>31</cp:revision>
  <dcterms:created xsi:type="dcterms:W3CDTF">2024-08-28T10:13:08Z</dcterms:created>
  <dcterms:modified xsi:type="dcterms:W3CDTF">2026-08-24T19:21:55Z</dcterms:modified>
</cp:coreProperties>
</file>