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sldIdLst>
    <p:sldId id="256" r:id="rId2"/>
    <p:sldId id="257" r:id="rId3"/>
    <p:sldId id="258" r:id="rId4"/>
    <p:sldId id="260" r:id="rId5"/>
    <p:sldId id="279" r:id="rId6"/>
    <p:sldId id="280" r:id="rId7"/>
    <p:sldId id="281" r:id="rId8"/>
    <p:sldId id="282" r:id="rId9"/>
    <p:sldId id="283" r:id="rId10"/>
    <p:sldId id="284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87"/>
    <p:restoredTop sz="94364" autoAdjust="0"/>
  </p:normalViewPr>
  <p:slideViewPr>
    <p:cSldViewPr>
      <p:cViewPr varScale="1">
        <p:scale>
          <a:sx n="73" d="100"/>
          <a:sy n="73" d="100"/>
        </p:scale>
        <p:origin x="1296" y="18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Итоги ГИА – 9</a:t>
            </a:r>
            <a:br>
              <a:rPr lang="ru-RU" dirty="0" smtClean="0"/>
            </a:br>
            <a:r>
              <a:rPr lang="ru-RU" dirty="0" smtClean="0"/>
              <a:t>в 2025-2026 учебном году</a:t>
            </a:r>
            <a:endParaRPr lang="ru-RU" dirty="0"/>
          </a:p>
        </p:txBody>
      </p:sp>
      <p:pic>
        <p:nvPicPr>
          <p:cNvPr id="1026" name="Picture 2" descr="C:\Users\User\Desktop\2055f771-cc66-4502-a95e-c5621338297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071810"/>
            <a:ext cx="5643602" cy="318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74638"/>
            <a:ext cx="6043626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</a:rPr>
              <a:t>Количество выпускников </a:t>
            </a:r>
            <a:br>
              <a:rPr lang="ru-RU" b="1">
                <a:solidFill>
                  <a:schemeClr val="tx1"/>
                </a:solidFill>
              </a:rPr>
            </a:br>
            <a:r>
              <a:rPr lang="ru-RU" b="1">
                <a:solidFill>
                  <a:schemeClr val="tx1"/>
                </a:solidFill>
              </a:rPr>
              <a:t>на конец года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857364"/>
            <a:ext cx="7772400" cy="4162436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ru-RU" dirty="0"/>
              <a:t>9А – </a:t>
            </a:r>
            <a:r>
              <a:rPr lang="ru-RU" dirty="0" smtClean="0"/>
              <a:t>16 человек</a:t>
            </a:r>
            <a:endParaRPr lang="ru-RU" dirty="0"/>
          </a:p>
          <a:p>
            <a:pPr lvl="0">
              <a:defRPr/>
            </a:pPr>
            <a:r>
              <a:rPr lang="ru-RU" dirty="0"/>
              <a:t>9Б – </a:t>
            </a:r>
            <a:r>
              <a:rPr lang="ru-RU" dirty="0" smtClean="0"/>
              <a:t>26 </a:t>
            </a:r>
            <a:r>
              <a:rPr lang="ru-RU" dirty="0"/>
              <a:t>человек</a:t>
            </a:r>
          </a:p>
          <a:p>
            <a:pPr lvl="0">
              <a:defRPr/>
            </a:pPr>
            <a:r>
              <a:rPr lang="ru-RU" dirty="0"/>
              <a:t>9</a:t>
            </a:r>
            <a:r>
              <a:rPr lang="ru-RU" altLang="en-US" dirty="0"/>
              <a:t>В</a:t>
            </a:r>
            <a:r>
              <a:rPr lang="ru-RU" dirty="0"/>
              <a:t> – </a:t>
            </a:r>
            <a:r>
              <a:rPr lang="ru-RU" dirty="0" smtClean="0"/>
              <a:t>27 человек</a:t>
            </a:r>
          </a:p>
          <a:p>
            <a:pPr lvl="0">
              <a:defRPr/>
            </a:pPr>
            <a:r>
              <a:rPr lang="ru-RU" dirty="0" smtClean="0"/>
              <a:t>9Г -11 человек</a:t>
            </a:r>
          </a:p>
          <a:p>
            <a:pPr lvl="0">
              <a:defRPr/>
            </a:pPr>
            <a:r>
              <a:rPr lang="ru-RU" dirty="0" smtClean="0"/>
              <a:t>9Д -29 человек</a:t>
            </a:r>
            <a:endParaRPr lang="ru-RU" dirty="0"/>
          </a:p>
          <a:p>
            <a:pPr lvl="0">
              <a:defRPr/>
            </a:pPr>
            <a:r>
              <a:rPr lang="ru-RU" dirty="0" smtClean="0"/>
              <a:t>9Э (экстерны) </a:t>
            </a:r>
            <a:r>
              <a:rPr lang="ru-RU" dirty="0"/>
              <a:t>– 5</a:t>
            </a:r>
            <a:r>
              <a:rPr lang="ru-RU" dirty="0" smtClean="0"/>
              <a:t> </a:t>
            </a:r>
            <a:r>
              <a:rPr lang="ru-RU" dirty="0"/>
              <a:t>человек </a:t>
            </a:r>
          </a:p>
          <a:p>
            <a:pPr>
              <a:buNone/>
              <a:defRPr/>
            </a:pPr>
            <a:r>
              <a:rPr lang="ru-RU" dirty="0"/>
              <a:t>Итого: </a:t>
            </a:r>
            <a:r>
              <a:rPr lang="ru-RU" b="1" dirty="0" smtClean="0"/>
              <a:t>114 человек</a:t>
            </a:r>
            <a:endParaRPr lang="ru-RU" b="1" dirty="0"/>
          </a:p>
          <a:p>
            <a:pPr>
              <a:buNone/>
              <a:defRPr/>
            </a:pPr>
            <a:r>
              <a:rPr lang="ru-RU" dirty="0"/>
              <a:t>Допущенных до ГИА – 9: </a:t>
            </a:r>
            <a:r>
              <a:rPr lang="ru-RU" b="1" dirty="0" smtClean="0"/>
              <a:t>113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/>
              <a:t>человек, 1 человек не допущен (забрал документы).</a:t>
            </a:r>
            <a:endParaRPr lang="ru-RU" b="1" dirty="0"/>
          </a:p>
        </p:txBody>
      </p:sp>
      <p:pic>
        <p:nvPicPr>
          <p:cNvPr id="4" name="Picture 2" descr="C:\Users\User\Desktop\2055f771-cc66-4502-a95e-c56213382979.pn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2985438" cy="168490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 2025-2026 учебном году выпускники сдавали два обязательных предмета в форме ОГЭ: русский язык и математику.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Два дополнительных предмета в форме ОГЭ:</a:t>
            </a:r>
          </a:p>
          <a:p>
            <a:pPr>
              <a:buNone/>
            </a:pPr>
            <a:r>
              <a:rPr lang="ru-RU" dirty="0" smtClean="0"/>
              <a:t>Информатика и ИКТ, география, литература, английский язык, физика, химия, биология, история, обществознание</a:t>
            </a:r>
            <a:endParaRPr lang="ru-RU" dirty="0"/>
          </a:p>
        </p:txBody>
      </p:sp>
      <p:pic>
        <p:nvPicPr>
          <p:cNvPr id="4" name="Picture 2" descr="C:\Users\User\Desktop\2055f771-cc66-4502-a95e-c5621338297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00298" cy="1411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188640"/>
            <a:ext cx="6057888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Результаты ГИА -9 </a:t>
            </a:r>
            <a:endParaRPr lang="ru-RU" dirty="0"/>
          </a:p>
        </p:txBody>
      </p:sp>
      <p:pic>
        <p:nvPicPr>
          <p:cNvPr id="4" name="Picture 2" descr="C:\Users\User\Desktop\2055f771-cc66-4502-a95e-c5621338297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2571736" cy="1451420"/>
          </a:xfrm>
          <a:prstGeom prst="rect">
            <a:avLst/>
          </a:prstGeom>
          <a:noFill/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08083106"/>
              </p:ext>
            </p:extLst>
          </p:nvPr>
        </p:nvGraphicFramePr>
        <p:xfrm>
          <a:off x="899591" y="1451421"/>
          <a:ext cx="7344818" cy="5478783"/>
        </p:xfrm>
        <a:graphic>
          <a:graphicData uri="http://schemas.openxmlformats.org/drawingml/2006/table">
            <a:tbl>
              <a:tblPr firstRow="1" firstCol="1" bandRow="1"/>
              <a:tblGrid>
                <a:gridCol w="1468963">
                  <a:extLst>
                    <a:ext uri="{9D8B030D-6E8A-4147-A177-3AD203B41FA5}">
                      <a16:colId xmlns:a16="http://schemas.microsoft.com/office/drawing/2014/main" val="634076209"/>
                    </a:ext>
                  </a:extLst>
                </a:gridCol>
                <a:gridCol w="1535770">
                  <a:extLst>
                    <a:ext uri="{9D8B030D-6E8A-4147-A177-3AD203B41FA5}">
                      <a16:colId xmlns:a16="http://schemas.microsoft.com/office/drawing/2014/main" val="818733560"/>
                    </a:ext>
                  </a:extLst>
                </a:gridCol>
                <a:gridCol w="1402158">
                  <a:extLst>
                    <a:ext uri="{9D8B030D-6E8A-4147-A177-3AD203B41FA5}">
                      <a16:colId xmlns:a16="http://schemas.microsoft.com/office/drawing/2014/main" val="3928167044"/>
                    </a:ext>
                  </a:extLst>
                </a:gridCol>
                <a:gridCol w="826047">
                  <a:extLst>
                    <a:ext uri="{9D8B030D-6E8A-4147-A177-3AD203B41FA5}">
                      <a16:colId xmlns:a16="http://schemas.microsoft.com/office/drawing/2014/main" val="2897653354"/>
                    </a:ext>
                  </a:extLst>
                </a:gridCol>
                <a:gridCol w="2111880">
                  <a:extLst>
                    <a:ext uri="{9D8B030D-6E8A-4147-A177-3AD203B41FA5}">
                      <a16:colId xmlns:a16="http://schemas.microsoft.com/office/drawing/2014/main" val="647563593"/>
                    </a:ext>
                  </a:extLst>
                </a:gridCol>
              </a:tblGrid>
              <a:tr h="209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ФИО учителя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Ср.балл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214398"/>
                  </a:ext>
                </a:extLst>
              </a:tr>
              <a:tr h="868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Власова Н.В.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Галоян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Л.Р.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Игнатьева Т.В.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Шендель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Н.А.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чел. (сентябрь)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38085"/>
                  </a:ext>
                </a:extLst>
              </a:tr>
              <a:tr h="64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Крундышева О.В.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Ракова И.Н.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Щербакова И.Л.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чел. (сентябрь)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63768"/>
                  </a:ext>
                </a:extLst>
              </a:tr>
              <a:tr h="209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Мащенко Я.С.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456302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Галоян Л.Р.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Шендель Н.А.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184103"/>
                  </a:ext>
                </a:extLst>
              </a:tr>
              <a:tr h="209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Подручная Е.Н.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296653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Емелина И.И.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Крымова Е.С.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52939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Кондратьева Е.О.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Крапивина Е.Б.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45793"/>
                  </a:ext>
                </a:extLst>
              </a:tr>
              <a:tr h="209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Моряхин А.Н.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867934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Конькова О.М.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Моряхин А.Н.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849435"/>
                  </a:ext>
                </a:extLst>
              </a:tr>
              <a:tr h="648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Анисимова Е.В.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Грак О.А.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Захарова П.М.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чел. (сентябрь)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585063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Анисимова Е.В.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Крымова Е.С.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чел. </a:t>
                      </a:r>
                      <a:r>
                        <a:rPr lang="ru-RU" sz="140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(сентябрь)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01857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-9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Русский язык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Математика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0401"/>
            <a:ext cx="2160240" cy="1408298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79512" y="2247900"/>
            <a:ext cx="4451730" cy="3886200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sz="half" idx="4"/>
          </p:nvPr>
        </p:nvPicPr>
        <p:blipFill>
          <a:blip r:embed="rId4"/>
          <a:stretch>
            <a:fillRect/>
          </a:stretch>
        </p:blipFill>
        <p:spPr>
          <a:xfrm>
            <a:off x="4953000" y="2247900"/>
            <a:ext cx="4083496" cy="3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26571"/>
            <a:ext cx="1656184" cy="10817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3050"/>
            <a:ext cx="8147248" cy="1143000"/>
          </a:xfrm>
        </p:spPr>
        <p:txBody>
          <a:bodyPr/>
          <a:lstStyle/>
          <a:p>
            <a:r>
              <a:rPr lang="ru-RU" dirty="0" smtClean="0"/>
              <a:t>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-9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Английский язык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pic>
        <p:nvPicPr>
          <p:cNvPr id="17" name="Объект 16"/>
          <p:cNvPicPr>
            <a:picLocks noGrp="1" noChangeAspect="1"/>
          </p:cNvPicPr>
          <p:nvPr>
            <p:ph sz="half" idx="4"/>
          </p:nvPr>
        </p:nvPicPr>
        <p:blipFill>
          <a:blip r:embed="rId3"/>
          <a:stretch>
            <a:fillRect/>
          </a:stretch>
        </p:blipFill>
        <p:spPr>
          <a:xfrm>
            <a:off x="4788024" y="2209800"/>
            <a:ext cx="4176464" cy="3924300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95536" y="2209800"/>
            <a:ext cx="4392488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5" y="332656"/>
            <a:ext cx="1872208" cy="11183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</a:t>
            </a:r>
            <a:r>
              <a:rPr lang="ru-RU" b="1" dirty="0" smtClean="0"/>
              <a:t>-9 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Химия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Физика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1520" y="2247900"/>
            <a:ext cx="4396680" cy="3886200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 noChangeAspect="1"/>
          </p:cNvPicPr>
          <p:nvPr>
            <p:ph sz="half" idx="4"/>
          </p:nvPr>
        </p:nvPicPr>
        <p:blipFill>
          <a:blip r:embed="rId4"/>
          <a:stretch>
            <a:fillRect/>
          </a:stretch>
        </p:blipFill>
        <p:spPr>
          <a:xfrm>
            <a:off x="4953000" y="2247900"/>
            <a:ext cx="3939480" cy="3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0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-9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Обществознание </a:t>
            </a:r>
            <a:endParaRPr lang="ru-RU" dirty="0"/>
          </a:p>
        </p:txBody>
      </p:sp>
      <p:pic>
        <p:nvPicPr>
          <p:cNvPr id="7" name="Picture 2" descr="C:\Users\User\Desktop\2055f771-cc66-4502-a95e-c5621338297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73049"/>
            <a:ext cx="1800200" cy="1136651"/>
          </a:xfrm>
          <a:prstGeom prst="rect">
            <a:avLst/>
          </a:prstGeom>
          <a:noFill/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23528" y="2247900"/>
            <a:ext cx="4324672" cy="3886200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sz="half" idx="4"/>
          </p:nvPr>
        </p:nvPicPr>
        <p:blipFill>
          <a:blip r:embed="rId4"/>
          <a:stretch>
            <a:fillRect/>
          </a:stretch>
        </p:blipFill>
        <p:spPr>
          <a:xfrm>
            <a:off x="4953000" y="2247900"/>
            <a:ext cx="4011488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7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ГИА-9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География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Биология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9512" y="2728535"/>
            <a:ext cx="4468688" cy="3405565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4"/>
          </p:nvPr>
        </p:nvPicPr>
        <p:blipFill>
          <a:blip r:embed="rId3"/>
          <a:stretch>
            <a:fillRect/>
          </a:stretch>
        </p:blipFill>
        <p:spPr>
          <a:xfrm>
            <a:off x="4648200" y="2728535"/>
            <a:ext cx="4316288" cy="3405565"/>
          </a:xfrm>
          <a:prstGeom prst="rect">
            <a:avLst/>
          </a:prstGeom>
        </p:spPr>
      </p:pic>
      <p:pic>
        <p:nvPicPr>
          <p:cNvPr id="7" name="Picture 2" descr="C:\Users\User\Desktop\2055f771-cc66-4502-a95e-c5621338297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273049"/>
            <a:ext cx="2016224" cy="11783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842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-9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Информатика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4400" y="2420888"/>
            <a:ext cx="5457800" cy="3713212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User\Desktop\2055f771-cc66-4502-a95e-c5621338297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273049"/>
            <a:ext cx="1872208" cy="11783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32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11430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772400" cy="46085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Аттестат особого образца выдан: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Снигиревой Еве (9б)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Кузнецовой Нелли (9в)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Кутузовой Марине (9в)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Фоменко Анне (9в)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Демченко Диане (9д)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Козловой Виолетте (9д)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Кузнецовой Диане (9д)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Лавриновскому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Владимиру (9д)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Филатову Ярославу (9д)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Черноусовой Марии (9д)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Шестерикову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Матвею (9д)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User\Desktop\2055f771-cc66-4502-a95e-c56213382979.pn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67544" y="263870"/>
            <a:ext cx="3096344" cy="1652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56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Microsoft JhengHei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Malgun Gothic"/>
        <a:font script="Hans" typeface="SimSun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 rotWithShape="1"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321</Words>
  <Application>Microsoft Office PowerPoint</Application>
  <PresentationFormat>Экран (4:3)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Calibri</vt:lpstr>
      <vt:lpstr>Cambria</vt:lpstr>
      <vt:lpstr>Franklin Gothic Book</vt:lpstr>
      <vt:lpstr>Perpetua</vt:lpstr>
      <vt:lpstr>Times New Roman</vt:lpstr>
      <vt:lpstr>Wingdings</vt:lpstr>
      <vt:lpstr>Wingdings 2</vt:lpstr>
      <vt:lpstr>Справедливость</vt:lpstr>
      <vt:lpstr>Итоги ГИА – 9 в 2025-2026 учебном году</vt:lpstr>
      <vt:lpstr>Количество выпускников  на конец года</vt:lpstr>
      <vt:lpstr>Презентация PowerPoint</vt:lpstr>
      <vt:lpstr>Результаты ГИА -9 </vt:lpstr>
      <vt:lpstr>             Результаты ГИА -9  </vt:lpstr>
      <vt:lpstr>             Результаты ГИА -9 </vt:lpstr>
      <vt:lpstr>            Результаты ГИА -9 </vt:lpstr>
      <vt:lpstr>                Результаты ГИА -9 </vt:lpstr>
      <vt:lpstr>            Результаты ГИА-9 </vt:lpstr>
      <vt:lpstr>          Результаты ГИА -9 </vt:lpstr>
      <vt:lpstr>Отличники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ГИА – 9 в 2020-2021 учебном году</dc:title>
  <dc:creator>User</dc:creator>
  <cp:lastModifiedBy>Александр</cp:lastModifiedBy>
  <cp:revision>124</cp:revision>
  <dcterms:created xsi:type="dcterms:W3CDTF">2021-08-27T10:57:58Z</dcterms:created>
  <dcterms:modified xsi:type="dcterms:W3CDTF">2026-08-28T04:01:49Z</dcterms:modified>
  <cp:version>0906.0100.01</cp:version>
</cp:coreProperties>
</file>